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115A-427C-4510-81C5-296992D5921D}" type="datetimeFigureOut">
              <a:rPr lang="nb-NO" smtClean="0"/>
              <a:pPr/>
              <a:t>25.05.2011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3451-4F81-4799-8324-310F6165414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Vzw0kifQuFU&amp;feature=relate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sx.youthsporttrust.org/images/affiliation/860f78678bc55ddbf876dcf20fc5e851a2f5e1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5253704" cy="2736304"/>
          </a:xfrm>
          <a:prstGeom prst="rect">
            <a:avLst/>
          </a:prstGeom>
          <a:noFill/>
        </p:spPr>
      </p:pic>
      <p:pic>
        <p:nvPicPr>
          <p:cNvPr id="1034" name="Picture 10" descr="https://fbcdn-sphotos-a.akamaihd.net/hphotos-ak-ash1/24543_117046138322957_117032494990988_196784_10940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8640"/>
            <a:ext cx="3185592" cy="2123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Learning Sty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155899" cy="3093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Running age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3" y="112311"/>
            <a:ext cx="1867652" cy="3028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lassr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077072"/>
            <a:ext cx="3052303" cy="2295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b-NO" dirty="0" smtClean="0"/>
              <a:t>Klargjøring</a:t>
            </a:r>
            <a:endParaRPr lang="nb-NO" dirty="0"/>
          </a:p>
        </p:txBody>
      </p:sp>
      <p:pic>
        <p:nvPicPr>
          <p:cNvPr id="5" name="Bild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2008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395536" y="980728"/>
            <a:ext cx="26495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1. Bokstaven på deres GPS</a:t>
            </a:r>
            <a:endParaRPr lang="nb-NO" dirty="0"/>
          </a:p>
        </p:txBody>
      </p:sp>
      <p:cxnSp>
        <p:nvCxnSpPr>
          <p:cNvPr id="8" name="Rett pil 7"/>
          <p:cNvCxnSpPr/>
          <p:nvPr/>
        </p:nvCxnSpPr>
        <p:spPr>
          <a:xfrm rot="16200000" flipH="1">
            <a:off x="-72516" y="2024844"/>
            <a:ext cx="2952328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5508104" y="980728"/>
            <a:ext cx="341183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2. Skriv inn navnene på deltakerne</a:t>
            </a:r>
            <a:endParaRPr lang="nb-NO" dirty="0"/>
          </a:p>
        </p:txBody>
      </p:sp>
      <p:cxnSp>
        <p:nvCxnSpPr>
          <p:cNvPr id="10" name="Rett pil 9"/>
          <p:cNvCxnSpPr/>
          <p:nvPr/>
        </p:nvCxnSpPr>
        <p:spPr>
          <a:xfrm rot="5400000">
            <a:off x="4572000" y="2060848"/>
            <a:ext cx="2952328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rot="5400000" flipH="1" flipV="1">
            <a:off x="5796136" y="4581128"/>
            <a:ext cx="180020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3635896" y="6165304"/>
            <a:ext cx="25615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4</a:t>
            </a:r>
            <a:r>
              <a:rPr lang="nb-NO" smtClean="0"/>
              <a:t>. </a:t>
            </a:r>
            <a:r>
              <a:rPr lang="nb-NO" dirty="0" smtClean="0"/>
              <a:t>Trykk ”Klar til at spille”.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79512" y="4941168"/>
            <a:ext cx="12596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3</a:t>
            </a:r>
            <a:r>
              <a:rPr lang="nb-NO" dirty="0" smtClean="0"/>
              <a:t>. Endre lagets navn?</a:t>
            </a:r>
            <a:endParaRPr lang="nb-NO" dirty="0"/>
          </a:p>
        </p:txBody>
      </p:sp>
      <p:cxnSp>
        <p:nvCxnSpPr>
          <p:cNvPr id="12" name="Rett pil 11"/>
          <p:cNvCxnSpPr>
            <a:stCxn id="11" idx="3"/>
          </p:cNvCxnSpPr>
          <p:nvPr/>
        </p:nvCxnSpPr>
        <p:spPr>
          <a:xfrm flipV="1">
            <a:off x="1439144" y="4941168"/>
            <a:ext cx="756592" cy="4616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Vent på at spillet starter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323528" y="3717032"/>
            <a:ext cx="194421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1. Ringe opp </a:t>
            </a:r>
            <a:r>
              <a:rPr lang="nb-NO" sz="1600" dirty="0" err="1" smtClean="0"/>
              <a:t>ute-</a:t>
            </a:r>
            <a:r>
              <a:rPr lang="nb-NO" sz="1600" dirty="0" smtClean="0"/>
              <a:t> deltakerne.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3528" y="4653136"/>
            <a:ext cx="194421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2. Lærer starter spillet når ALLE er klare.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Dette ser agentene som sitter inne:</a:t>
            </a:r>
            <a:endParaRPr lang="nb-NO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323528" y="1268760"/>
            <a:ext cx="504056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600" dirty="0" smtClean="0"/>
              <a:t>Hvilken oppgave skal dere løse sammen?</a:t>
            </a:r>
          </a:p>
          <a:p>
            <a:pPr marL="342900" indent="-342900"/>
            <a:r>
              <a:rPr lang="nb-NO" sz="1600" dirty="0"/>
              <a:t>	</a:t>
            </a:r>
            <a:r>
              <a:rPr lang="nb-NO" sz="1600" dirty="0" smtClean="0"/>
              <a:t>Dere ser første halvdel av spørsmålet, spillerne ute ser siste del. Samarbeid om hvilket svar dere skal huke av.</a:t>
            </a:r>
            <a:endParaRPr lang="nb-NO" sz="1600" dirty="0"/>
          </a:p>
        </p:txBody>
      </p:sp>
      <p:cxnSp>
        <p:nvCxnSpPr>
          <p:cNvPr id="7" name="Rett pil 6"/>
          <p:cNvCxnSpPr/>
          <p:nvPr/>
        </p:nvCxnSpPr>
        <p:spPr>
          <a:xfrm rot="16200000" flipH="1">
            <a:off x="35496" y="2636912"/>
            <a:ext cx="1872208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V="1">
            <a:off x="1835696" y="5445224"/>
            <a:ext cx="2736304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683568" y="5301208"/>
            <a:ext cx="115212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Basen </a:t>
            </a:r>
          </a:p>
          <a:p>
            <a:r>
              <a:rPr lang="nb-NO" sz="1200" dirty="0" smtClean="0"/>
              <a:t>(hvor agentene sitter)</a:t>
            </a:r>
            <a:endParaRPr lang="nb-NO" sz="12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7812360" y="3717032"/>
            <a:ext cx="1152128" cy="26161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Bamsen til laget </a:t>
            </a:r>
          </a:p>
          <a:p>
            <a:r>
              <a:rPr lang="nb-NO" sz="1200" dirty="0" smtClean="0"/>
              <a:t>(deltakerne som er ute)</a:t>
            </a:r>
          </a:p>
          <a:p>
            <a:endParaRPr lang="nb-NO" sz="1200" dirty="0" smtClean="0"/>
          </a:p>
          <a:p>
            <a:r>
              <a:rPr lang="nb-NO" sz="1200" b="1" i="1" dirty="0" smtClean="0">
                <a:solidFill>
                  <a:srgbClr val="FF0000"/>
                </a:solidFill>
              </a:rPr>
              <a:t>NB! </a:t>
            </a:r>
            <a:r>
              <a:rPr lang="nb-NO" sz="1200" dirty="0" smtClean="0"/>
              <a:t>Ofte forsinkelse på Bamses forflytting.</a:t>
            </a:r>
          </a:p>
          <a:p>
            <a:endParaRPr lang="nb-NO" sz="1200" dirty="0" smtClean="0"/>
          </a:p>
          <a:p>
            <a:r>
              <a:rPr lang="nb-NO" sz="1200" dirty="0" smtClean="0"/>
              <a:t>Gå sakte når du nærmer deg posten!</a:t>
            </a:r>
            <a:endParaRPr lang="nb-NO" sz="1200" dirty="0"/>
          </a:p>
        </p:txBody>
      </p:sp>
      <p:cxnSp>
        <p:nvCxnSpPr>
          <p:cNvPr id="23" name="Rett pil 22"/>
          <p:cNvCxnSpPr/>
          <p:nvPr/>
        </p:nvCxnSpPr>
        <p:spPr>
          <a:xfrm rot="10800000" flipV="1">
            <a:off x="7236296" y="4725144"/>
            <a:ext cx="57606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Avlevere svaret</a:t>
            </a:r>
            <a:br>
              <a:rPr lang="nb-NO" dirty="0" smtClean="0"/>
            </a:br>
            <a:r>
              <a:rPr lang="nb-NO" sz="1600" dirty="0" smtClean="0"/>
              <a:t>Med en gang agentene får dette opp på skjermen MÅ deltakerne ute stå HELT i ro!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395536" y="4581128"/>
            <a:ext cx="1080120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1. Huk av det svaret dere blir enige om.</a:t>
            </a:r>
            <a:endParaRPr lang="nb-NO" sz="1200" dirty="0"/>
          </a:p>
        </p:txBody>
      </p:sp>
      <p:cxnSp>
        <p:nvCxnSpPr>
          <p:cNvPr id="6" name="Rett pil 5"/>
          <p:cNvCxnSpPr/>
          <p:nvPr/>
        </p:nvCxnSpPr>
        <p:spPr>
          <a:xfrm rot="5400000" flipH="1" flipV="1">
            <a:off x="575556" y="3897052"/>
            <a:ext cx="1296144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V="1">
            <a:off x="4067944" y="4221088"/>
            <a:ext cx="180020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1979712" y="4365104"/>
            <a:ext cx="2088232" cy="1138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2. Trykk ”</a:t>
            </a:r>
            <a:r>
              <a:rPr lang="nb-NO" sz="1600" dirty="0" err="1" smtClean="0"/>
              <a:t>Aflever</a:t>
            </a:r>
            <a:r>
              <a:rPr lang="nb-NO" sz="1600" dirty="0" smtClean="0"/>
              <a:t>”.</a:t>
            </a:r>
          </a:p>
          <a:p>
            <a:endParaRPr lang="nb-NO" sz="1600" dirty="0" smtClean="0"/>
          </a:p>
          <a:p>
            <a:r>
              <a:rPr lang="nb-NO" sz="1200" dirty="0" smtClean="0"/>
              <a:t>Det kommer opp på skjermen om svaret er rett og antall poeng vises.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Området myr og base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907704" y="4077072"/>
            <a:ext cx="2088232" cy="15081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Bamses sone/ radius</a:t>
            </a:r>
          </a:p>
          <a:p>
            <a:endParaRPr lang="nb-NO" sz="1600" dirty="0" smtClean="0"/>
          </a:p>
          <a:p>
            <a:r>
              <a:rPr lang="nb-NO" sz="1200" u="sng" dirty="0" smtClean="0"/>
              <a:t>Når posten er nesten inni Bamses ytterste sone:</a:t>
            </a:r>
          </a:p>
          <a:p>
            <a:endParaRPr lang="nb-NO" sz="1200" dirty="0" smtClean="0"/>
          </a:p>
          <a:p>
            <a:r>
              <a:rPr lang="nb-NO" sz="1200" dirty="0" smtClean="0"/>
              <a:t>Be deltakerne om å </a:t>
            </a:r>
            <a:r>
              <a:rPr lang="nb-NO" sz="1200" b="1" dirty="0" smtClean="0">
                <a:solidFill>
                  <a:srgbClr val="FF0000"/>
                </a:solidFill>
              </a:rPr>
              <a:t>GÅ ROLIG </a:t>
            </a:r>
            <a:r>
              <a:rPr lang="nb-NO" sz="1200" dirty="0" smtClean="0"/>
              <a:t>mot posten.</a:t>
            </a:r>
            <a:endParaRPr lang="nb-NO" sz="1200" dirty="0"/>
          </a:p>
        </p:txBody>
      </p:sp>
      <p:cxnSp>
        <p:nvCxnSpPr>
          <p:cNvPr id="6" name="Rett pil 5"/>
          <p:cNvCxnSpPr/>
          <p:nvPr/>
        </p:nvCxnSpPr>
        <p:spPr>
          <a:xfrm flipV="1">
            <a:off x="3995936" y="4005064"/>
            <a:ext cx="180020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Området fotballbanen og elva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159</Words>
  <Application>Microsoft Office PowerPoint</Application>
  <PresentationFormat>Skjermfremvisning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Lysbilde 1</vt:lpstr>
      <vt:lpstr>Klargjøring</vt:lpstr>
      <vt:lpstr>Vent på at spillet starter</vt:lpstr>
      <vt:lpstr>Dette ser agentene som sitter inne:</vt:lpstr>
      <vt:lpstr>Avlevere svaret Med en gang agentene får dette opp på skjermen MÅ deltakerne ute stå HELT i ro!</vt:lpstr>
      <vt:lpstr>Området myr og base</vt:lpstr>
      <vt:lpstr>Området fotballbanen og elva</vt:lpstr>
    </vt:vector>
  </TitlesOfParts>
  <Company>Kunnskapsparken Nord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Anne-Berit Hansen</dc:creator>
  <cp:lastModifiedBy>newton</cp:lastModifiedBy>
  <cp:revision>39</cp:revision>
  <dcterms:created xsi:type="dcterms:W3CDTF">2011-05-20T07:28:56Z</dcterms:created>
  <dcterms:modified xsi:type="dcterms:W3CDTF">2011-05-25T12:17:12Z</dcterms:modified>
</cp:coreProperties>
</file>